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80" d="100"/>
          <a:sy n="80" d="100"/>
        </p:scale>
        <p:origin x="2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D5C5AA0-C1B8-49AD-9CAA-4426DFCAECA9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59085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BB9DF9F-D0D6-48E3-B612-CE0BC826B63D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908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08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497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Royalty / Rental Income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 </a:t>
            </a:r>
          </a:p>
          <a:p>
            <a:r>
              <a:rPr lang="en-US" altLang="en-US" dirty="0"/>
              <a:t>Pub 4012 Tab D</a:t>
            </a:r>
          </a:p>
          <a:p>
            <a:r>
              <a:rPr lang="en-US" altLang="en-US" dirty="0"/>
              <a:t>(Federal 1040-Line 17)</a:t>
            </a:r>
          </a:p>
          <a:p>
            <a:r>
              <a:rPr lang="en-US" altLang="en-US" dirty="0"/>
              <a:t>(NJ 1040-Line 22)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8302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27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Wingdings</vt:lpstr>
      <vt:lpstr>NJ Template 06</vt:lpstr>
      <vt:lpstr>Royalty / Rental Income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5</cp:revision>
  <cp:lastPrinted>2012-10-15T20:27:10Z</cp:lastPrinted>
  <dcterms:created xsi:type="dcterms:W3CDTF">2014-10-17T16:41:52Z</dcterms:created>
  <dcterms:modified xsi:type="dcterms:W3CDTF">2017-11-15T05:32:45Z</dcterms:modified>
</cp:coreProperties>
</file>